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70" d="100"/>
          <a:sy n="70" d="100"/>
        </p:scale>
        <p:origin x="-504" y="30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ovicmilovan99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858000" cy="59077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dirty="0" smtClean="0"/>
              <a:t>+</a:t>
            </a:r>
            <a:r>
              <a:rPr lang="en-US" dirty="0"/>
              <a:t>381</a:t>
            </a:r>
            <a:r>
              <a:rPr lang="sr-Cyrl-RS" dirty="0"/>
              <a:t>66428572</a:t>
            </a:r>
            <a:r>
              <a:rPr lang="sr-Cyrl-RS" b="1" dirty="0"/>
              <a:t> </a:t>
            </a:r>
            <a:r>
              <a:rPr lang="en-US" dirty="0"/>
              <a:t>(</a:t>
            </a:r>
            <a:r>
              <a:rPr lang="en-US" dirty="0" err="1"/>
              <a:t>радним</a:t>
            </a:r>
            <a:r>
              <a:rPr lang="en-US" dirty="0"/>
              <a:t> </a:t>
            </a:r>
            <a:r>
              <a:rPr lang="en-US" dirty="0" err="1"/>
              <a:t>данима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smtClean="0"/>
              <a:t>1</a:t>
            </a:r>
            <a:r>
              <a:rPr lang="sr-Latn-RS" dirty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1</a:t>
            </a:r>
            <a:r>
              <a:rPr lang="sr-Cyrl-RS" dirty="0"/>
              <a:t>5 часова</a:t>
            </a:r>
            <a:r>
              <a:rPr lang="en-US" dirty="0"/>
              <a:t>)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1881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Милован Петровић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/>
              <a:t>саветник за административне, правне и друге послове у Општинској управи општине </a:t>
            </a:r>
            <a:r>
              <a:rPr lang="sr-Cyrl-RS" dirty="0" smtClean="0"/>
              <a:t>Чајетина</a:t>
            </a:r>
            <a:endParaRPr lang="sr-Latn-RS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Latn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dirty="0"/>
              <a:t>Александра Карађорђевића 34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sr-Cyrl-RS" dirty="0"/>
              <a:t>31310 Чајетина</a:t>
            </a:r>
            <a:r>
              <a:rPr lang="en-US" dirty="0"/>
              <a:t>, </a:t>
            </a:r>
            <a:r>
              <a:rPr lang="en-US" dirty="0" err="1" smtClean="0"/>
              <a:t>Србија</a:t>
            </a:r>
            <a:endParaRPr lang="sr-Latn-RS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пошта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u="sng" dirty="0">
                <a:hlinkClick r:id="rId3"/>
              </a:rPr>
              <a:t>petrovicmilovan99@gmail.com</a:t>
            </a: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55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Mileta Radisic</cp:lastModifiedBy>
  <cp:revision>38</cp:revision>
  <cp:lastPrinted>2023-10-11T15:04:22Z</cp:lastPrinted>
  <dcterms:created xsi:type="dcterms:W3CDTF">2023-10-11T09:44:36Z</dcterms:created>
  <dcterms:modified xsi:type="dcterms:W3CDTF">2023-10-17T11:27:24Z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